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3122-6AD3-45CE-A90F-EB59035D56FB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834C6-0982-4189-AC42-610929D7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e035747-921b-48bd-b4a3-cfd25e7a82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3900" cy="7215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4876" y="4357694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11.12.2022- 17.12.2022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Помимо </a:t>
            </a:r>
            <a:r>
              <a:rPr lang="ru-RU" sz="3600" b="1" dirty="0" smtClean="0"/>
              <a:t>конкурсных </a:t>
            </a:r>
            <a:r>
              <a:rPr lang="ru-RU" sz="3600" b="1" dirty="0" smtClean="0"/>
              <a:t>испытаний</a:t>
            </a:r>
            <a:endParaRPr lang="ru-RU" sz="3600" dirty="0"/>
          </a:p>
        </p:txBody>
      </p:sp>
      <p:pic>
        <p:nvPicPr>
          <p:cNvPr id="7" name="Рисунок 6" descr="н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71546"/>
            <a:ext cx="268730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4857760"/>
            <a:ext cx="229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Прогулки по  Москве</a:t>
            </a:r>
            <a:endParaRPr lang="ru-RU" dirty="0"/>
          </a:p>
        </p:txBody>
      </p:sp>
      <p:pic>
        <p:nvPicPr>
          <p:cNvPr id="9" name="Рисунок 8" descr="с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000108"/>
            <a:ext cx="286406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14678" y="4786322"/>
            <a:ext cx="2921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</a:t>
            </a:r>
            <a:r>
              <a:rPr lang="ru-RU" b="1" dirty="0" smtClean="0"/>
              <a:t>стреча с участниками СВО</a:t>
            </a:r>
          </a:p>
          <a:p>
            <a:endParaRPr lang="ru-RU" dirty="0"/>
          </a:p>
        </p:txBody>
      </p:sp>
      <p:pic>
        <p:nvPicPr>
          <p:cNvPr id="11" name="Рисунок 10" descr="гагар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928670"/>
            <a:ext cx="2500330" cy="365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380230" y="4643446"/>
            <a:ext cx="2763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Выступление Гагариной и</a:t>
            </a:r>
          </a:p>
          <a:p>
            <a:pPr algn="ctr"/>
            <a:r>
              <a:rPr lang="ru-RU" b="1" dirty="0" smtClean="0"/>
              <a:t> группы</a:t>
            </a:r>
            <a:r>
              <a:rPr lang="en-US" b="1" dirty="0" smtClean="0"/>
              <a:t> </a:t>
            </a:r>
            <a:r>
              <a:rPr lang="ru-RU" b="1" dirty="0" smtClean="0"/>
              <a:t>«</a:t>
            </a:r>
            <a:r>
              <a:rPr lang="ru-RU" b="1" dirty="0" smtClean="0"/>
              <a:t>Р</a:t>
            </a:r>
            <a:r>
              <a:rPr lang="en-US" b="1" dirty="0" err="1" smtClean="0"/>
              <a:t>izza</a:t>
            </a:r>
            <a:r>
              <a:rPr lang="ru-RU" b="1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Consolas" pitchFamily="49" charset="0"/>
                <a:cs typeface="Consolas" pitchFamily="49" charset="0"/>
              </a:rPr>
              <a:t>О месте проведения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5010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nsolas" pitchFamily="49" charset="0"/>
                <a:cs typeface="Consolas" pitchFamily="49" charset="0"/>
              </a:rPr>
              <a:t>Город Москва</a:t>
            </a:r>
          </a:p>
          <a:p>
            <a:pPr algn="ctr"/>
            <a:r>
              <a:rPr lang="ru-RU" sz="2000" b="1" dirty="0" smtClean="0">
                <a:latin typeface="Consolas" pitchFamily="49" charset="0"/>
                <a:cs typeface="Consolas" pitchFamily="49" charset="0"/>
              </a:rPr>
              <a:t>Московский </a:t>
            </a:r>
            <a:r>
              <a:rPr lang="ru-RU" sz="2000" b="1" dirty="0">
                <a:latin typeface="Consolas" pitchFamily="49" charset="0"/>
                <a:cs typeface="Consolas" pitchFamily="49" charset="0"/>
              </a:rPr>
              <a:t>государственный технический университет имени Н.Э. Баумана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Fx5P1IANb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6643702" cy="462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3108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onsolas" pitchFamily="49" charset="0"/>
                <a:cs typeface="Consolas" pitchFamily="49" charset="0"/>
              </a:rPr>
              <a:t>МГТУ им.Н.Э. Баумана</a:t>
            </a:r>
            <a:endParaRPr lang="ru-RU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onsolas" pitchFamily="49" charset="0"/>
                <a:cs typeface="Consolas" pitchFamily="49" charset="0"/>
              </a:rPr>
              <a:t>Номинация «Патриотическое объединение года»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14298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olas" pitchFamily="49" charset="0"/>
                <a:cs typeface="Consolas" pitchFamily="49" charset="0"/>
              </a:rPr>
              <a:t> Щаднева Елена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142984"/>
            <a:ext cx="259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onsolas" pitchFamily="49" charset="0"/>
                <a:cs typeface="Consolas" pitchFamily="49" charset="0"/>
              </a:rPr>
              <a:t> Селезнев Владислав</a:t>
            </a:r>
            <a:endParaRPr lang="ru-RU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Рисунок 4" descr="ле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1"/>
            <a:ext cx="2786082" cy="417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28794" y="5786454"/>
            <a:ext cx="52149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nsolas" pitchFamily="49" charset="0"/>
                <a:cs typeface="Consolas" pitchFamily="49" charset="0"/>
              </a:rPr>
              <a:t>Волонтерский отряд «Правнуки Победы»</a:t>
            </a:r>
          </a:p>
          <a:p>
            <a:r>
              <a:rPr lang="ru-RU" dirty="0"/>
              <a:t> </a:t>
            </a:r>
          </a:p>
        </p:txBody>
      </p:sp>
      <p:pic>
        <p:nvPicPr>
          <p:cNvPr id="8" name="Рисунок 7" descr="AP9LcPMjS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05397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Consolas" pitchFamily="49" charset="0"/>
                <a:cs typeface="Consolas" pitchFamily="49" charset="0"/>
              </a:rPr>
              <a:t>Номинация «Студенческое научное общество года»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5786454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onsolas" pitchFamily="49" charset="0"/>
                <a:cs typeface="Consolas" pitchFamily="49" charset="0"/>
              </a:rPr>
              <a:t>Молодежное научное общество ФГБОУ ВО «Читинская медицинская академия» Минздрава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7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 </a:t>
            </a:r>
            <a:r>
              <a:rPr lang="ru-RU" b="1" dirty="0" err="1" smtClean="0">
                <a:latin typeface="Consolas" pitchFamily="49" charset="0"/>
                <a:cs typeface="Consolas" pitchFamily="49" charset="0"/>
              </a:rPr>
              <a:t>Щаднев</a:t>
            </a:r>
            <a:r>
              <a:rPr lang="ru-RU" b="1" dirty="0" smtClean="0">
                <a:latin typeface="Consolas" pitchFamily="49" charset="0"/>
                <a:cs typeface="Consolas" pitchFamily="49" charset="0"/>
              </a:rPr>
              <a:t> Алексей</a:t>
            </a:r>
            <a:endParaRPr lang="ru-RU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4287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onsolas" pitchFamily="49" charset="0"/>
                <a:cs typeface="Consolas" pitchFamily="49" charset="0"/>
              </a:rPr>
              <a:t>Дутова</a:t>
            </a:r>
            <a:r>
              <a:rPr lang="ru-RU" b="1" dirty="0" smtClean="0">
                <a:latin typeface="Consolas" pitchFamily="49" charset="0"/>
                <a:cs typeface="Consolas" pitchFamily="49" charset="0"/>
              </a:rPr>
              <a:t> Светлана</a:t>
            </a:r>
            <a:endParaRPr lang="ru-RU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1285860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onsolas" pitchFamily="49" charset="0"/>
                <a:cs typeface="Consolas" pitchFamily="49" charset="0"/>
              </a:rPr>
              <a:t>Дашибалбарова</a:t>
            </a:r>
            <a:r>
              <a:rPr lang="ru-RU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err="1" smtClean="0">
                <a:latin typeface="Consolas" pitchFamily="49" charset="0"/>
                <a:cs typeface="Consolas" pitchFamily="49" charset="0"/>
              </a:rPr>
              <a:t>Алтана</a:t>
            </a:r>
            <a:endParaRPr lang="ru-RU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2470929" cy="378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785926"/>
            <a:ext cx="2336881" cy="373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qabDw9SrB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857364"/>
            <a:ext cx="250033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78621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onsolas" pitchFamily="49" charset="0"/>
                <a:cs typeface="Consolas" pitchFamily="49" charset="0"/>
              </a:rPr>
              <a:t>Номинация «Творческая личность года»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214290"/>
            <a:ext cx="36731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nsolas" pitchFamily="49" charset="0"/>
                <a:cs typeface="Consolas" pitchFamily="49" charset="0"/>
              </a:rPr>
              <a:t>Номинация «Интеллект года»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1785926"/>
            <a:ext cx="2135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Малько Дмитрий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857364"/>
            <a:ext cx="2356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Соболева Ангелина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3429024" cy="4291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емерка\Desktop\GO-B7koW9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183731" cy="424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onsolas" pitchFamily="49" charset="0"/>
                <a:cs typeface="Consolas" pitchFamily="49" charset="0"/>
              </a:rPr>
              <a:t>Специальный открытый образовательный трек «Студент года. Медики»:</a:t>
            </a:r>
            <a:endParaRPr lang="ru-RU" sz="3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olas" pitchFamily="49" charset="0"/>
                <a:cs typeface="Consolas" pitchFamily="49" charset="0"/>
              </a:rPr>
              <a:t>Номинация «Лечебное дело»</a:t>
            </a:r>
            <a:endParaRPr lang="ru-RU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857364"/>
            <a:ext cx="426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olas" pitchFamily="49" charset="0"/>
                <a:cs typeface="Consolas" pitchFamily="49" charset="0"/>
              </a:rPr>
              <a:t>Номинация «Стоматология»</a:t>
            </a:r>
            <a:endParaRPr lang="ru-RU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428868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nsolas" pitchFamily="49" charset="0"/>
                <a:cs typeface="Consolas" pitchFamily="49" charset="0"/>
              </a:rPr>
              <a:t>Зайцева Екатерина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2428868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onsolas" pitchFamily="49" charset="0"/>
                <a:cs typeface="Consolas" pitchFamily="49" charset="0"/>
              </a:rPr>
              <a:t>Сакович</a:t>
            </a:r>
            <a:r>
              <a:rPr lang="ru-RU" b="1" dirty="0">
                <a:latin typeface="Consolas" pitchFamily="49" charset="0"/>
                <a:cs typeface="Consolas" pitchFamily="49" charset="0"/>
              </a:rPr>
              <a:t> Олеся </a:t>
            </a:r>
          </a:p>
        </p:txBody>
      </p:sp>
      <p:pic>
        <p:nvPicPr>
          <p:cNvPr id="7" name="Рисунок 6" descr="FB1_GQ79c8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496"/>
            <a:ext cx="278606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ersona_20230111_152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857496"/>
            <a:ext cx="2714626" cy="361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Специальный открытый образовательный трек «Студент года. Медики»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onsolas" pitchFamily="49" charset="0"/>
                <a:cs typeface="Consolas" pitchFamily="49" charset="0"/>
              </a:rPr>
              <a:t>Номинация «Педиатрия»</a:t>
            </a:r>
            <a:endParaRPr lang="ru-RU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214554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</a:t>
            </a:r>
            <a:r>
              <a:rPr lang="ru-RU" b="1" dirty="0">
                <a:latin typeface="Consolas" pitchFamily="49" charset="0"/>
                <a:cs typeface="Consolas" pitchFamily="49" charset="0"/>
              </a:rPr>
              <a:t>Смирнова Регина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57161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onsolas" pitchFamily="49" charset="0"/>
                <a:cs typeface="Consolas" pitchFamily="49" charset="0"/>
              </a:rPr>
              <a:t> Федосеева Анна </a:t>
            </a:r>
          </a:p>
        </p:txBody>
      </p:sp>
      <p:pic>
        <p:nvPicPr>
          <p:cNvPr id="6" name="Рисунок 5" descr="Ev9AmHli9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071702"/>
            <a:ext cx="2643206" cy="478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DNkMjIqy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71744"/>
            <a:ext cx="2982519" cy="397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О конкурсных испытаниях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071546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Общие: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/>
              <a:t>Самопрезентация</a:t>
            </a:r>
            <a:r>
              <a:rPr lang="ru-RU" sz="2000" dirty="0" smtClean="0"/>
              <a:t> или презентация команды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Тестирование «Культура народов России»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Оценка компетенций</a:t>
            </a:r>
          </a:p>
          <a:p>
            <a:r>
              <a:rPr lang="ru-RU" sz="2000" b="1" dirty="0" smtClean="0"/>
              <a:t>Индивидуальные по номинациям</a:t>
            </a:r>
            <a:r>
              <a:rPr lang="ru-RU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Тесты на мышление/ представление </a:t>
            </a:r>
            <a:r>
              <a:rPr lang="ru-RU" sz="2000" dirty="0" err="1" smtClean="0"/>
              <a:t>научно-исследовательких</a:t>
            </a:r>
            <a:r>
              <a:rPr lang="ru-RU" sz="2000" dirty="0" smtClean="0"/>
              <a:t> работ/ ситуационные задачи/ проектирование / мастер-классы</a:t>
            </a:r>
          </a:p>
        </p:txBody>
      </p:sp>
      <p:pic>
        <p:nvPicPr>
          <p:cNvPr id="5" name="Рисунок 4" descr="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643314"/>
            <a:ext cx="3107480" cy="207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325742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612849" y="6286520"/>
            <a:ext cx="55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резентация команды                        </a:t>
            </a:r>
            <a:r>
              <a:rPr lang="ru-RU" b="1" dirty="0" err="1" smtClean="0"/>
              <a:t>Самопрезентация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143644"/>
            <a:ext cx="204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Творческий номер</a:t>
            </a:r>
            <a:endParaRPr lang="ru-RU" dirty="0"/>
          </a:p>
        </p:txBody>
      </p:sp>
      <p:pic>
        <p:nvPicPr>
          <p:cNvPr id="9" name="Рисунок 8" descr="са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047997"/>
            <a:ext cx="2285998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85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nsolas" pitchFamily="49" charset="0"/>
                <a:cs typeface="Consolas" pitchFamily="49" charset="0"/>
              </a:rPr>
              <a:t>О конкурсных испытаниях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jl1eliQdE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357586" cy="44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57364"/>
            <a:ext cx="34290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1000108"/>
            <a:ext cx="3243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Consolas" pitchFamily="49" charset="0"/>
                <a:cs typeface="Consolas" pitchFamily="49" charset="0"/>
              </a:rPr>
              <a:t>Оценка компетенций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174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 месте проведения </vt:lpstr>
      <vt:lpstr>Номинация «Патриотическое объединение года»</vt:lpstr>
      <vt:lpstr>Номинация «Студенческое научное общество года»</vt:lpstr>
      <vt:lpstr>Номинация «Творческая личность года»</vt:lpstr>
      <vt:lpstr>Специальный открытый образовательный трек «Студент года. Медики»:</vt:lpstr>
      <vt:lpstr>Специальный открытый образовательный трек «Студент года. Медики»</vt:lpstr>
      <vt:lpstr> О конкурсных испытаниях </vt:lpstr>
      <vt:lpstr>Слайд 9</vt:lpstr>
      <vt:lpstr>Помимо конкурсных испытаний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Семерка</dc:creator>
  <cp:lastModifiedBy>Семерка</cp:lastModifiedBy>
  <cp:revision>27</cp:revision>
  <dcterms:created xsi:type="dcterms:W3CDTF">2023-01-11T06:44:59Z</dcterms:created>
  <dcterms:modified xsi:type="dcterms:W3CDTF">2023-01-12T05:07:06Z</dcterms:modified>
</cp:coreProperties>
</file>